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E76E09"/>
    <a:srgbClr val="70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6" d="100"/>
          <a:sy n="86" d="100"/>
        </p:scale>
        <p:origin x="75" y="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steps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98</Words>
  <Application>Microsoft Office PowerPoint</Application>
  <PresentationFormat>Widescreen</PresentationFormat>
  <Paragraphs>26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What is a machine learning / artificial intelligence model?</vt:lpstr>
      <vt:lpstr>Random images vs Meaningful images</vt:lpstr>
      <vt:lpstr>Generation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12</cp:revision>
  <dcterms:created xsi:type="dcterms:W3CDTF">2025-02-22T18:42:33Z</dcterms:created>
  <dcterms:modified xsi:type="dcterms:W3CDTF">2025-02-23T10:26:53Z</dcterms:modified>
</cp:coreProperties>
</file>